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Slide 1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Hello World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Slide 2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Second Slide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182880"/>
            <a:ext cx="1124712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 b="1"/>
            </a:pPr>
            <a:r>
              <a:t>Slide 3 - Icons to be grouped and centered</a:t>
            </a:r>
          </a:p>
        </p:txBody>
      </p:sp>
      <p:sp>
        <p:nvSpPr>
          <p:cNvPr id="3" name="Oval 2"/>
          <p:cNvSpPr/>
          <p:nvPr/>
        </p:nvSpPr>
        <p:spPr>
          <a:xfrm>
            <a:off x="914400" y="1828800"/>
            <a:ext cx="1097280" cy="1097280"/>
          </a:xfrm>
          <a:prstGeom prst="ellipse">
            <a:avLst/>
          </a:prstGeom>
          <a:solidFill>
            <a:srgbClr val="2E86A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2743200" y="1645920"/>
            <a:ext cx="1097280" cy="1097280"/>
          </a:xfrm>
          <a:prstGeom prst="rect">
            <a:avLst/>
          </a:prstGeom>
          <a:solidFill>
            <a:srgbClr val="F29A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Isosceles Triangle 4"/>
          <p:cNvSpPr/>
          <p:nvPr/>
        </p:nvSpPr>
        <p:spPr>
          <a:xfrm>
            <a:off x="4754880" y="1828800"/>
            <a:ext cx="1097280" cy="1097280"/>
          </a:xfrm>
          <a:prstGeom prst="triangle">
            <a:avLst/>
          </a:prstGeom>
          <a:solidFill>
            <a:srgbClr val="34A85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914400" y="3017520"/>
            <a:ext cx="109728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t>Icon A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743200" y="2834640"/>
            <a:ext cx="109728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t>Icon B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754880" y="3017520"/>
            <a:ext cx="109728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t>Icon C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