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slides/_rels/slide8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_rels/slideMaster26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.xml.rels" ContentType="application/vnd.openxmlformats-package.relationships+xml"/>
  <Override PartName="/ppt/slideMasters/slideMaster1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3.xml" ContentType="application/vnd.openxmlformats-officedocument.presentationml.slideLayout+xml"/>
  <Override PartName="/ppt/media/media1.avi" ContentType="video/x-msvideo"/>
  <Override PartName="/ppt/media/image3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5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slideMaster" Target="slideMasters/slideMaster26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9F94CC7-6FF8-4CCB-9CB5-09D4383D5F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ftr" idx="28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ldNum" idx="29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F2ADA09-2F2A-442C-A133-FFFB2BA5F13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dt" idx="30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ftr" idx="31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 type="sldNum" idx="32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0EAF981-A714-4660-9D43-535CD76E005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7"/>
          <p:cNvSpPr>
            <a:spLocks noGrp="1"/>
          </p:cNvSpPr>
          <p:nvPr>
            <p:ph type="dt" idx="33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34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35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900E596-8BBF-42E7-9925-6DC521EC48F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7"/>
          <p:cNvSpPr>
            <a:spLocks noGrp="1"/>
          </p:cNvSpPr>
          <p:nvPr>
            <p:ph type="dt" idx="36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ftr" idx="37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sldNum" idx="38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D3F545D-0D10-4A3C-BE2F-B42CC279D22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dt" idx="39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ftr" idx="40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sldNum" idx="41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06949A2-E674-45DB-AD7D-2921648B201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dt" idx="42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ftr" idx="43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sldNum" idx="44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A09B698-DF8C-4014-A27E-C99324EF1AA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dt" idx="45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ftr" idx="46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sldNum" idx="47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90CCEBD-765A-4335-A5BF-4B3112BAD84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8"/>
          <p:cNvSpPr>
            <a:spLocks noGrp="1"/>
          </p:cNvSpPr>
          <p:nvPr>
            <p:ph type="dt" idx="48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8"/>
          <p:cNvSpPr>
            <a:spLocks noGrp="1"/>
          </p:cNvSpPr>
          <p:nvPr>
            <p:ph type="ftr" idx="49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9"/>
          <p:cNvSpPr>
            <a:spLocks noGrp="1"/>
          </p:cNvSpPr>
          <p:nvPr>
            <p:ph type="sldNum" idx="50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B15E7DA-554C-4BEA-B1E8-98CAD9F470F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0"/>
          <p:cNvSpPr>
            <a:spLocks noGrp="1"/>
          </p:cNvSpPr>
          <p:nvPr>
            <p:ph type="dt" idx="51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ftr" idx="52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sldNum" idx="53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776C514-297C-4C72-8711-EB842B32286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dt" idx="54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ftr" idx="55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ldNum" idx="56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15BA474-A309-4508-9491-636E89BCB8E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dt" idx="57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2F48B0E-62BB-4323-8C23-6813821DD1A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ftr" idx="58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sldNum" idx="59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FB2C64D-46CD-4F89-BF68-900D9894D44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dt" idx="60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ftr" idx="61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sldNum" idx="62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32D8D8C-B416-477C-81C6-17633A3E2C1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dt" idx="63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ftr" idx="64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 type="sldNum" idx="65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67A065C-A074-427D-A29F-1036494B66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dt" idx="66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67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68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E03CDB0-57CB-4056-8250-5D3D03190E6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69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ftr" idx="70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sldNum" idx="71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0CA67D7-A5AD-4A4E-BDB5-4085E2F5375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dt" idx="72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ftr" idx="73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6"/>
          <p:cNvSpPr>
            <a:spLocks noGrp="1"/>
          </p:cNvSpPr>
          <p:nvPr>
            <p:ph type="sldNum" idx="74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1F30886-B41A-451E-957A-6FBD26A2681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7"/>
          <p:cNvSpPr>
            <a:spLocks noGrp="1"/>
          </p:cNvSpPr>
          <p:nvPr>
            <p:ph type="dt" idx="75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ftr" idx="76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6"/>
          <p:cNvSpPr>
            <a:spLocks noGrp="1"/>
          </p:cNvSpPr>
          <p:nvPr>
            <p:ph type="sldNum" idx="77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25F188D-23A4-4ADE-9674-7F888B09AF0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7"/>
          <p:cNvSpPr>
            <a:spLocks noGrp="1"/>
          </p:cNvSpPr>
          <p:nvPr>
            <p:ph type="dt" idx="78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ftr" idx="79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5"/>
          <p:cNvSpPr>
            <a:spLocks noGrp="1"/>
          </p:cNvSpPr>
          <p:nvPr>
            <p:ph type="sldNum" idx="80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781B9A0-34EA-4FBA-8045-EACAAC45189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6"/>
          <p:cNvSpPr>
            <a:spLocks noGrp="1"/>
          </p:cNvSpPr>
          <p:nvPr>
            <p:ph type="dt" idx="81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6"/>
          <p:cNvSpPr>
            <a:spLocks noGrp="1"/>
          </p:cNvSpPr>
          <p:nvPr>
            <p:ph type="ftr" idx="82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7"/>
          <p:cNvSpPr>
            <a:spLocks noGrp="1"/>
          </p:cNvSpPr>
          <p:nvPr>
            <p:ph type="sldNum" idx="83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B32BD06-5CFB-4295-BF70-E6E70F870F9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8"/>
          <p:cNvSpPr>
            <a:spLocks noGrp="1"/>
          </p:cNvSpPr>
          <p:nvPr>
            <p:ph type="dt" idx="84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PlaceHolder 8"/>
          <p:cNvSpPr>
            <a:spLocks noGrp="1"/>
          </p:cNvSpPr>
          <p:nvPr>
            <p:ph type="ftr" idx="85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9"/>
          <p:cNvSpPr>
            <a:spLocks noGrp="1"/>
          </p:cNvSpPr>
          <p:nvPr>
            <p:ph type="sldNum" idx="86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AE276EF-0021-47E6-BA39-DE1DA0B9F90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PlaceHolder 10"/>
          <p:cNvSpPr>
            <a:spLocks noGrp="1"/>
          </p:cNvSpPr>
          <p:nvPr>
            <p:ph type="dt" idx="87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7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CB61C96-BBBE-4235-8BDF-44FB2B515DB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8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ftr" idx="91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sldNum" idx="92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16599A9-DCB6-4B07-89E1-4D66F185978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dt" idx="93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ftr" idx="88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sldNum" idx="89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E38D984-D566-478E-B593-E780B5BE3A2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dt" idx="90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ftr" idx="94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sldNum" idx="95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0E593F3-0449-4716-A15C-56D50B3C75E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dt" idx="96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ftr" idx="97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sldNum" idx="98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24DC292-4659-4AD1-BCFF-F329642779B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dt" idx="99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ftr" idx="100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PlaceHolder 5"/>
          <p:cNvSpPr>
            <a:spLocks noGrp="1"/>
          </p:cNvSpPr>
          <p:nvPr>
            <p:ph type="sldNum" idx="101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9879D42-D9BC-4F95-B7B9-612F463FF0F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6"/>
          <p:cNvSpPr>
            <a:spLocks noGrp="1"/>
          </p:cNvSpPr>
          <p:nvPr>
            <p:ph type="dt" idx="102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ftr" idx="103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sldNum" idx="104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9A91C3C-AF7C-4B8B-874B-A4CAA83AE5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dt" idx="105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ftr" idx="106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sldNum" idx="107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FCF8452-B1C6-44B5-A645-1FE640F66EF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dt" idx="108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PlaceHolder 5"/>
          <p:cNvSpPr>
            <a:spLocks noGrp="1"/>
          </p:cNvSpPr>
          <p:nvPr>
            <p:ph type="ftr" idx="109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PlaceHolder 6"/>
          <p:cNvSpPr>
            <a:spLocks noGrp="1"/>
          </p:cNvSpPr>
          <p:nvPr>
            <p:ph type="sldNum" idx="110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43AD314-5CB9-4CD8-9DF7-A0C0AA03991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7"/>
          <p:cNvSpPr>
            <a:spLocks noGrp="1"/>
          </p:cNvSpPr>
          <p:nvPr>
            <p:ph type="dt" idx="111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PlaceHolder 5"/>
          <p:cNvSpPr>
            <a:spLocks noGrp="1"/>
          </p:cNvSpPr>
          <p:nvPr>
            <p:ph type="ftr" idx="112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PlaceHolder 6"/>
          <p:cNvSpPr>
            <a:spLocks noGrp="1"/>
          </p:cNvSpPr>
          <p:nvPr>
            <p:ph type="sldNum" idx="113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4F76264-B3EC-44E8-B1BF-B4B57FCF0B6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PlaceHolder 7"/>
          <p:cNvSpPr>
            <a:spLocks noGrp="1"/>
          </p:cNvSpPr>
          <p:nvPr>
            <p:ph type="dt" idx="114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88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8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9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16F4076-87F2-46F0-8FE6-A3E6B8895BF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0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37E60C3-DCA0-42BC-B1E2-33B23947C7D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ftr" idx="16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sldNum" idx="17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7289DF1-77F0-4BF6-8B26-AC25821428A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dt" idx="18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19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0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694C60E-C1C3-4E9E-989C-E230E2303B4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dt" idx="21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22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23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66EB57C-BB25-451B-A254-A4A32563C86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dt" idx="24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5"/>
          </p:nvPr>
        </p:nvSpPr>
        <p:spPr>
          <a:xfrm>
            <a:off x="3447360" y="5165280"/>
            <a:ext cx="319176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6"/>
          </p:nvPr>
        </p:nvSpPr>
        <p:spPr>
          <a:xfrm>
            <a:off x="722736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FF857AD-2622-4C63-878B-F349E5FC1D5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27"/>
          </p:nvPr>
        </p:nvSpPr>
        <p:spPr>
          <a:xfrm>
            <a:off x="504000" y="5165280"/>
            <a:ext cx="2345040" cy="3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
</Relationships>
</file>

<file path=ppt/slideMasters/_rels/slideMaster26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3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</p:sldMaster>
</file>

<file path=ppt/slideMasters/slideMaster2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video" Target="../media/media1.avi"/><Relationship Id="rId2" Type="http://schemas.microsoft.com/office/2007/relationships/media" Target="../media/media1.avi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840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40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40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8" name="" descr="">
            <a:hlinkClick r:id="" action="ppaction://media"/>
          </p:cNvPr>
          <p:cNvPicPr/>
          <p:nvPr>
            <a:videoFile r:link="rId1"/>
            <p:extLst>
              <p:ext uri="{DAA4B4D4-6D71-4841-9C94-3DE7FCFB9230}">
                <p14:media r:embed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3429000" y="1227600"/>
            <a:ext cx="3428640" cy="3428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Video Preview Ready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1" name="" descr=""/>
          <p:cNvPicPr/>
          <p:nvPr/>
        </p:nvPicPr>
        <p:blipFill>
          <a:blip r:embed="rId1"/>
          <a:stretch/>
        </p:blipFill>
        <p:spPr>
          <a:xfrm>
            <a:off x="1049760" y="2459520"/>
            <a:ext cx="8060040" cy="837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LibreOffice/25.8.2.2$MacOSX_AARCH64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2025-10-22T00:45:25Z</dcterms:created>
  <dc:creator/>
  <dc:description/>
  <dc:language>en-US</dc:language>
  <cp:lastModifiedBy/>
  <dcterms:modified xsi:type="dcterms:W3CDTF">2025-10-24T12:19:08Z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