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016791-7E63-45B8-8F2C-9AB1FE2810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F54C90-0B7C-4391-98F4-4706B28C784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557DDD-2621-4E6B-843F-1AFA05165A2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85609D-772B-4921-82EA-4FFD54F5E5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0BB02D-6390-47C2-A412-44B1A4276B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9B2B98-52AA-4E7C-8953-15015892273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9B3F2E-8E25-40C6-8C81-F6F0F82279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E98D9D-04DC-4A8C-9B16-9383AD3639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08BF52-30EC-43E1-A922-B01052A8AA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CD138D-BD45-4BF5-AA4B-63C01E5FB8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BD90AB-DD30-4871-A1DF-FB59743459D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E47F15-90E9-438D-B371-790434410F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08FE0E7-1A04-4042-ABD1-9B74BC332245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video" Target="file:///home/user/Downloads/3195394-uhd_3840_2160_25fps.mp4" TargetMode="External"/><Relationship Id="rId2" Type="http://schemas.microsoft.com/office/2007/relationships/media" Target="file:///home/user/Downloads/3195394-uhd_3840_2160_25fps.mp4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pic>
        <p:nvPicPr>
          <p:cNvPr id="55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0058040" cy="5486040"/>
          </a:xfrm>
          <a:prstGeom prst="rect">
            <a:avLst/>
          </a:prstGeom>
          <a:ln w="0">
            <a:noFill/>
          </a:ln>
        </p:spPr>
      </p:pic>
      <p:pic>
        <p:nvPicPr>
          <p:cNvPr id="56" name="" descr=""/>
          <p:cNvPicPr/>
          <p:nvPr/>
        </p:nvPicPr>
        <p:blipFill>
          <a:blip r:embed="rId4"/>
          <a:stretch/>
        </p:blipFill>
        <p:spPr>
          <a:xfrm>
            <a:off x="0" y="0"/>
            <a:ext cx="10058400" cy="548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2025-10-24T09:04:22Z</dcterms:created>
  <dc:creator/>
  <dc:description/>
  <dc:language>en-US</dc:language>
  <cp:lastModifiedBy/>
  <dcterms:modified xsi:type="dcterms:W3CDTF">2025-10-24T10:34:45Z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